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9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>
        <p:scale>
          <a:sx n="76" d="100"/>
          <a:sy n="76" d="100"/>
        </p:scale>
        <p:origin x="2680" y="8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76FF-4E4C-450A-9832-7FA498D451F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E5D60-2CF6-4814-BAEA-FEC093A9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20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51178-8A71-4DD5-B6BF-03175C76E159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E5E12-E71D-4F88-87B8-5D693DA2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5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5E12-E71D-4F88-87B8-5D693DA27F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9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12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60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61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94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95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45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43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96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42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3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61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4B43-238A-4462-9517-D7ADC9396941}" type="datetimeFigureOut">
              <a:rPr lang="en-GB" smtClean="0"/>
              <a:pPr/>
              <a:t>27/09/2017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D64A-EC7B-4C7E-AB6E-28F3F5981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9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REARING ONE CLASS OF ANIMALS</a:t>
            </a:r>
            <a:br>
              <a:rPr lang="en-GB" dirty="0" smtClean="0"/>
            </a:br>
            <a:r>
              <a:rPr lang="en-GB" dirty="0" smtClean="0"/>
              <a:t>- CHICKEN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STEPS IN MAKING A DIORAMA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477000" y="533400"/>
            <a:ext cx="2667000" cy="228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Add </a:t>
            </a:r>
            <a:r>
              <a:rPr lang="en-GB" sz="3200" smtClean="0"/>
              <a:t>as many </a:t>
            </a:r>
            <a:r>
              <a:rPr lang="en-GB" sz="3200" dirty="0" smtClean="0"/>
              <a:t>chicks as you wish.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423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533400"/>
            <a:ext cx="2667000" cy="2514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Look at those happy chicks!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856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67400" y="1219200"/>
            <a:ext cx="3124200" cy="2667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Make a background for your box.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36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533400"/>
            <a:ext cx="2667000" cy="2895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Here lines are being drawn to represent a cage.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27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5943600" y="508818"/>
            <a:ext cx="3200400" cy="33773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Here is the completed background of the cage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3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477000" y="533400"/>
            <a:ext cx="2667000" cy="2286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Line the box with the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533400"/>
            <a:ext cx="2667000" cy="2438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Line the bottom of the cage with litter.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574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172200" y="533400"/>
            <a:ext cx="2971800" cy="388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Ensure that the entire floor of the cage is covered with litter.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96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96000" y="533400"/>
            <a:ext cx="3048000" cy="381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Put the automatic feeder and waterer in an appropriate place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596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77000" y="533400"/>
            <a:ext cx="2667000" cy="5029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Place the lighting fixture at the top of the cage.</a:t>
            </a:r>
          </a:p>
          <a:p>
            <a:pPr algn="ctr"/>
            <a:r>
              <a:rPr lang="en-GB" sz="3200" dirty="0" smtClean="0"/>
              <a:t> </a:t>
            </a:r>
          </a:p>
          <a:p>
            <a:pPr algn="ctr"/>
            <a:r>
              <a:rPr lang="en-GB" sz="3200" dirty="0" smtClean="0"/>
              <a:t>Add a cut out of a chick.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286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110</Words>
  <Application>Microsoft Macintosh PowerPoint</Application>
  <PresentationFormat>On-screen Show (4:3)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REARING ONE CLASS OF ANIMALS - CHICKEN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REARING ONE CLASS OF ANIMALS - CHICKEN</dc:title>
  <dc:creator>zaida</dc:creator>
  <cp:lastModifiedBy>Microsoft Office User</cp:lastModifiedBy>
  <cp:revision>8</cp:revision>
  <dcterms:created xsi:type="dcterms:W3CDTF">2013-11-29T16:58:39Z</dcterms:created>
  <dcterms:modified xsi:type="dcterms:W3CDTF">2017-09-27T15:02:57Z</dcterms:modified>
</cp:coreProperties>
</file>